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FFB6210C01D744A5130ABD04408E60" ma:contentTypeVersion="0" ma:contentTypeDescription="Create a new document." ma:contentTypeScope="" ma:versionID="3de42210de422435cc55b54a58f1dbb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21BF5F9-7303-4BBD-9A5D-164130027B5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9A2239-C66B-46DF-A53D-7F72398C04BF}">
  <ds:schemaRefs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D9A31B1-C4E5-4223-A8DA-1DAB64FD2E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Non-Confidential Interim</Template>
  <TotalTime>1688</TotalTime>
  <Words>2783</Words>
  <Application>Microsoft Macintosh PowerPoint</Application>
  <PresentationFormat>On-screen Show (4:3)</PresentationFormat>
  <Paragraphs>633</Paragraphs>
  <Slides>53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Non-Confidential Interim</vt:lpstr>
      <vt:lpstr>Sequencing of Long Amplicons with PacBio</vt:lpstr>
      <vt:lpstr>Topics</vt:lpstr>
      <vt:lpstr>SMRT® Sequencing Performance</vt:lpstr>
      <vt:lpstr>SMRT® Sequencing Performance</vt:lpstr>
      <vt:lpstr>High Consensus Accuracy</vt:lpstr>
      <vt:lpstr>Lack of Sequencing Bias</vt:lpstr>
      <vt:lpstr>Confirmed in the Literature</vt:lpstr>
      <vt:lpstr>Sequencing Read Length and Throughput</vt:lpstr>
      <vt:lpstr>Performance Envelope: PacBio vs. Sanger</vt:lpstr>
      <vt:lpstr>Sanger Primer Design Is Time-Consuming and Cumbersome</vt:lpstr>
      <vt:lpstr>Complexity of Sanger Assembly Scales With Target Size</vt:lpstr>
      <vt:lpstr>Amplicon Size vs. Number of Amplicons Per Project </vt:lpstr>
      <vt:lpstr>Pacific Biosciences Value Proposition</vt:lpstr>
      <vt:lpstr>Case Study 1 Los Alamos National Laboratory 200 Pooled Amplicons</vt:lpstr>
      <vt:lpstr>Economical Sequencing of Pooled PCR Products</vt:lpstr>
      <vt:lpstr>Case Study 2 Joint Genome Institute: High Throughput Validation of  300 Pooled Clones</vt:lpstr>
      <vt:lpstr>JGI Workflow</vt:lpstr>
      <vt:lpstr>JGI Workflow</vt:lpstr>
      <vt:lpstr>Results Highly Concordant with Sanger Sequencing</vt:lpstr>
      <vt:lpstr>Significant Time and Cost Advantage Over Sanger</vt:lpstr>
      <vt:lpstr>Case Study 3 FMR1: The Fragile X Gene Sequencing A Region Recalcitrant to Sanger</vt:lpstr>
      <vt:lpstr>Sequencing the Unsequenceable</vt:lpstr>
      <vt:lpstr>Resolving ‘Difficult-to-Sequence’ Regions</vt:lpstr>
      <vt:lpstr>Case Study 4 Long Amplicon Sequencing with Barcodes</vt:lpstr>
      <vt:lpstr>Project Overview:  Validating 384 Individual Clones 1.7 kb in Length</vt:lpstr>
      <vt:lpstr>Error-Prone PCR Was Used to Generate Randomly Mutated Constructs of the Phi29 DNA Polymerase Gene</vt:lpstr>
      <vt:lpstr>Sanger vs PacBio Sequencing</vt:lpstr>
      <vt:lpstr>Overview of PacBio SMRT Sequencing Method</vt:lpstr>
      <vt:lpstr>PacBio Barcoded Primer Design</vt:lpstr>
      <vt:lpstr>384, 16bp Barcodes Are Available – Forward Primer Example</vt:lpstr>
      <vt:lpstr>PCR &amp; SMRTbell Workflow</vt:lpstr>
      <vt:lpstr>Sequencing &amp; Informatics Workflow </vt:lpstr>
      <vt:lpstr>PacBio Results Were 100% Concordant with Sanger</vt:lpstr>
      <vt:lpstr>Coverage Required for Accurate Sequencing</vt:lpstr>
      <vt:lpstr>Coverage Levels in Dataset</vt:lpstr>
      <vt:lpstr>Bioinformatics Workflow</vt:lpstr>
      <vt:lpstr>Bioinformatics Workflow</vt:lpstr>
      <vt:lpstr>Bioinformatics Workflow</vt:lpstr>
      <vt:lpstr>Bioinformatics Workflow</vt:lpstr>
      <vt:lpstr>Advantages of PacBio Over Sanger Sequencing</vt:lpstr>
      <vt:lpstr>Business Case</vt:lpstr>
      <vt:lpstr>Example Projects: Sanger vs. PacBio</vt:lpstr>
      <vt:lpstr>PacBio Is Cost Effective</vt:lpstr>
      <vt:lpstr>Business Case</vt:lpstr>
      <vt:lpstr>Example Cost Calculation Assumptions</vt:lpstr>
      <vt:lpstr>Example Production Lab Workflow Budget (USD)</vt:lpstr>
      <vt:lpstr>Return on Investment - Example</vt:lpstr>
      <vt:lpstr>Return on Investment - Example</vt:lpstr>
      <vt:lpstr>Return on Investment - Example</vt:lpstr>
      <vt:lpstr>Back Up / Extra Slides</vt:lpstr>
      <vt:lpstr>Sanger Sequencing</vt:lpstr>
      <vt:lpstr>PacBio Barcoded Primer Design</vt:lpstr>
      <vt:lpstr>Sanger vs PacBio Sequencing</vt:lpstr>
    </vt:vector>
  </TitlesOfParts>
  <Company>Pacific Biosciences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Kristin</dc:creator>
  <cp:lastModifiedBy>Nigel Delaney</cp:lastModifiedBy>
  <cp:revision>179</cp:revision>
  <dcterms:created xsi:type="dcterms:W3CDTF">2011-02-24T20:20:12Z</dcterms:created>
  <dcterms:modified xsi:type="dcterms:W3CDTF">2014-10-22T01:27:35Z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0x01010020FFB6210C01D744A5130ABD04408E60</vt:lpwstr>
  </property>
</Properties>
</file>